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0.27018633540372672</c:v>
                </c:pt>
                <c:pt idx="1">
                  <c:v>0.72981366459627328</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881325024"/>
        <c:axId val="881322848"/>
      </c:barChart>
      <c:valAx>
        <c:axId val="881322848"/>
        <c:scaling>
          <c:orientation val="minMax"/>
        </c:scaling>
        <c:delete val="1"/>
        <c:axPos val="t"/>
        <c:numFmt formatCode="0%" sourceLinked="1"/>
        <c:majorTickMark val="out"/>
        <c:minorTickMark val="none"/>
        <c:tickLblPos val="nextTo"/>
        <c:crossAx val="881325024"/>
        <c:crosses val="autoZero"/>
        <c:crossBetween val="between"/>
      </c:valAx>
      <c:catAx>
        <c:axId val="88132502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8813228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881328288"/>
        <c:axId val="8813288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7.3446231612816</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666252544"/>
        <c:axId val="881329376"/>
      </c:barChart>
      <c:catAx>
        <c:axId val="881328288"/>
        <c:scaling>
          <c:orientation val="minMax"/>
        </c:scaling>
        <c:delete val="1"/>
        <c:axPos val="b"/>
        <c:numFmt formatCode="General" sourceLinked="1"/>
        <c:majorTickMark val="none"/>
        <c:minorTickMark val="none"/>
        <c:tickLblPos val="nextTo"/>
        <c:crossAx val="881328832"/>
        <c:crosses val="autoZero"/>
        <c:auto val="1"/>
        <c:lblAlgn val="ctr"/>
        <c:lblOffset val="100"/>
        <c:noMultiLvlLbl val="0"/>
      </c:catAx>
      <c:valAx>
        <c:axId val="8813288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1328288"/>
        <c:crosses val="autoZero"/>
        <c:crossBetween val="between"/>
      </c:valAx>
      <c:valAx>
        <c:axId val="8813293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252544"/>
        <c:crosses val="max"/>
        <c:crossBetween val="between"/>
      </c:valAx>
      <c:catAx>
        <c:axId val="666252544"/>
        <c:scaling>
          <c:orientation val="minMax"/>
        </c:scaling>
        <c:delete val="1"/>
        <c:axPos val="b"/>
        <c:numFmt formatCode="General" sourceLinked="1"/>
        <c:majorTickMark val="out"/>
        <c:minorTickMark val="none"/>
        <c:tickLblPos val="nextTo"/>
        <c:crossAx val="8813293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0.29423055987916857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0.10261120847859839</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1.0712464021976125</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0.10261120847859839</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0.11489846047567198</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997931520"/>
        <c:axId val="9979239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7.0864891138389998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997924448"/>
        <c:axId val="997930432"/>
      </c:scatterChart>
      <c:catAx>
        <c:axId val="997931520"/>
        <c:scaling>
          <c:orientation val="minMax"/>
        </c:scaling>
        <c:delete val="1"/>
        <c:axPos val="l"/>
        <c:numFmt formatCode="General" sourceLinked="1"/>
        <c:majorTickMark val="out"/>
        <c:minorTickMark val="none"/>
        <c:tickLblPos val="nextTo"/>
        <c:crossAx val="997923904"/>
        <c:crosses val="autoZero"/>
        <c:auto val="1"/>
        <c:lblAlgn val="ctr"/>
        <c:lblOffset val="100"/>
        <c:noMultiLvlLbl val="0"/>
      </c:catAx>
      <c:valAx>
        <c:axId val="9979239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7931520"/>
        <c:crosses val="autoZero"/>
        <c:crossBetween val="between"/>
      </c:valAx>
      <c:valAx>
        <c:axId val="997930432"/>
        <c:scaling>
          <c:orientation val="minMax"/>
          <c:min val="0"/>
        </c:scaling>
        <c:delete val="1"/>
        <c:axPos val="r"/>
        <c:numFmt formatCode="#;;0" sourceLinked="0"/>
        <c:majorTickMark val="out"/>
        <c:minorTickMark val="none"/>
        <c:tickLblPos val="nextTo"/>
        <c:crossAx val="997924448"/>
        <c:crosses val="max"/>
        <c:crossBetween val="midCat"/>
        <c:majorUnit val="1"/>
      </c:valAx>
      <c:valAx>
        <c:axId val="9979244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79304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0.16607794146217714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0.10398962806084366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1.0856369063159441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0.10398962806084366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0.15201307086332161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997932064"/>
        <c:axId val="997923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7.5706634152916097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997924992"/>
        <c:axId val="997919008"/>
      </c:scatterChart>
      <c:catAx>
        <c:axId val="997932064"/>
        <c:scaling>
          <c:orientation val="minMax"/>
        </c:scaling>
        <c:delete val="1"/>
        <c:axPos val="l"/>
        <c:numFmt formatCode="General" sourceLinked="1"/>
        <c:majorTickMark val="out"/>
        <c:minorTickMark val="none"/>
        <c:tickLblPos val="nextTo"/>
        <c:crossAx val="997923360"/>
        <c:crosses val="autoZero"/>
        <c:auto val="1"/>
        <c:lblAlgn val="ctr"/>
        <c:lblOffset val="100"/>
        <c:noMultiLvlLbl val="0"/>
      </c:catAx>
      <c:valAx>
        <c:axId val="997923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7932064"/>
        <c:crosses val="autoZero"/>
        <c:crossBetween val="between"/>
      </c:valAx>
      <c:valAx>
        <c:axId val="997919008"/>
        <c:scaling>
          <c:orientation val="minMax"/>
          <c:min val="0"/>
        </c:scaling>
        <c:delete val="1"/>
        <c:axPos val="r"/>
        <c:numFmt formatCode="#;;0" sourceLinked="0"/>
        <c:majorTickMark val="out"/>
        <c:minorTickMark val="none"/>
        <c:tickLblPos val="nextTo"/>
        <c:crossAx val="997924992"/>
        <c:crosses val="max"/>
        <c:crossBetween val="midCat"/>
        <c:majorUnit val="1"/>
      </c:valAx>
      <c:valAx>
        <c:axId val="997924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79190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0.21695970141672571</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0.32418758107825152</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9.0381073807751733E-2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0.94356553810108146</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9.0381073807751733E-2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0.32396194778088727</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997928800"/>
        <c:axId val="997925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7.3767169547141904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997929344"/>
        <c:axId val="997930976"/>
      </c:scatterChart>
      <c:catAx>
        <c:axId val="997928800"/>
        <c:scaling>
          <c:orientation val="minMax"/>
        </c:scaling>
        <c:delete val="1"/>
        <c:axPos val="l"/>
        <c:numFmt formatCode="General" sourceLinked="1"/>
        <c:majorTickMark val="out"/>
        <c:minorTickMark val="none"/>
        <c:tickLblPos val="nextTo"/>
        <c:crossAx val="997925536"/>
        <c:crosses val="autoZero"/>
        <c:auto val="1"/>
        <c:lblAlgn val="ctr"/>
        <c:lblOffset val="100"/>
        <c:noMultiLvlLbl val="0"/>
      </c:catAx>
      <c:valAx>
        <c:axId val="997925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7928800"/>
        <c:crosses val="autoZero"/>
        <c:crossBetween val="between"/>
      </c:valAx>
      <c:valAx>
        <c:axId val="997930976"/>
        <c:scaling>
          <c:orientation val="minMax"/>
          <c:min val="0"/>
        </c:scaling>
        <c:delete val="1"/>
        <c:axPos val="r"/>
        <c:numFmt formatCode="#;;0" sourceLinked="0"/>
        <c:majorTickMark val="out"/>
        <c:minorTickMark val="none"/>
        <c:tickLblPos val="nextTo"/>
        <c:crossAx val="997929344"/>
        <c:crosses val="max"/>
        <c:crossBetween val="midCat"/>
        <c:majorUnit val="1"/>
      </c:valAx>
      <c:valAx>
        <c:axId val="9979293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79309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997922816"/>
        <c:axId val="9979260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997921184"/>
        <c:axId val="997916832"/>
      </c:barChart>
      <c:catAx>
        <c:axId val="997922816"/>
        <c:scaling>
          <c:orientation val="minMax"/>
        </c:scaling>
        <c:delete val="1"/>
        <c:axPos val="b"/>
        <c:numFmt formatCode="General" sourceLinked="1"/>
        <c:majorTickMark val="none"/>
        <c:minorTickMark val="none"/>
        <c:tickLblPos val="nextTo"/>
        <c:crossAx val="997926080"/>
        <c:crosses val="autoZero"/>
        <c:auto val="1"/>
        <c:lblAlgn val="ctr"/>
        <c:lblOffset val="100"/>
        <c:noMultiLvlLbl val="0"/>
      </c:catAx>
      <c:valAx>
        <c:axId val="9979260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7922816"/>
        <c:crosses val="autoZero"/>
        <c:crossBetween val="between"/>
      </c:valAx>
      <c:valAx>
        <c:axId val="9979168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7921184"/>
        <c:crosses val="max"/>
        <c:crossBetween val="between"/>
      </c:valAx>
      <c:catAx>
        <c:axId val="997921184"/>
        <c:scaling>
          <c:orientation val="minMax"/>
        </c:scaling>
        <c:delete val="1"/>
        <c:axPos val="b"/>
        <c:numFmt formatCode="General" sourceLinked="1"/>
        <c:majorTickMark val="out"/>
        <c:minorTickMark val="none"/>
        <c:tickLblPos val="nextTo"/>
        <c:crossAx val="9979168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0.32132211881491024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0.14101628920327691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1.4721899751504743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0.14101628920327691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0.5058108712746936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0.35360658959751845</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97926624"/>
        <c:axId val="9979277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7.9897467107531996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997928256"/>
        <c:axId val="997927168"/>
      </c:scatterChart>
      <c:catAx>
        <c:axId val="997926624"/>
        <c:scaling>
          <c:orientation val="minMax"/>
        </c:scaling>
        <c:delete val="1"/>
        <c:axPos val="l"/>
        <c:numFmt formatCode="General" sourceLinked="1"/>
        <c:majorTickMark val="out"/>
        <c:minorTickMark val="none"/>
        <c:tickLblPos val="nextTo"/>
        <c:crossAx val="997927712"/>
        <c:crosses val="autoZero"/>
        <c:auto val="1"/>
        <c:lblAlgn val="ctr"/>
        <c:lblOffset val="100"/>
        <c:noMultiLvlLbl val="0"/>
      </c:catAx>
      <c:valAx>
        <c:axId val="9979277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7926624"/>
        <c:crosses val="autoZero"/>
        <c:crossBetween val="between"/>
      </c:valAx>
      <c:valAx>
        <c:axId val="997927168"/>
        <c:scaling>
          <c:orientation val="minMax"/>
          <c:min val="0"/>
        </c:scaling>
        <c:delete val="1"/>
        <c:axPos val="r"/>
        <c:numFmt formatCode="#;;0" sourceLinked="0"/>
        <c:majorTickMark val="out"/>
        <c:minorTickMark val="none"/>
        <c:tickLblPos val="nextTo"/>
        <c:crossAx val="997928256"/>
        <c:crosses val="max"/>
        <c:crossBetween val="midCat"/>
        <c:majorUnit val="1"/>
      </c:valAx>
      <c:valAx>
        <c:axId val="9979282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79271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0.10041063936527017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3.97970530048255E-2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0.41547556530706231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3.97970530048255E-2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7.0449471167725264E-2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97917376"/>
        <c:axId val="997918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9.7922139514931796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997917920"/>
        <c:axId val="997929888"/>
      </c:scatterChart>
      <c:catAx>
        <c:axId val="997917376"/>
        <c:scaling>
          <c:orientation val="minMax"/>
        </c:scaling>
        <c:delete val="1"/>
        <c:axPos val="l"/>
        <c:numFmt formatCode="General" sourceLinked="1"/>
        <c:majorTickMark val="out"/>
        <c:minorTickMark val="none"/>
        <c:tickLblPos val="nextTo"/>
        <c:crossAx val="997918464"/>
        <c:crosses val="autoZero"/>
        <c:auto val="1"/>
        <c:lblAlgn val="ctr"/>
        <c:lblOffset val="100"/>
        <c:noMultiLvlLbl val="0"/>
      </c:catAx>
      <c:valAx>
        <c:axId val="997918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7917376"/>
        <c:crosses val="autoZero"/>
        <c:crossBetween val="between"/>
      </c:valAx>
      <c:valAx>
        <c:axId val="997929888"/>
        <c:scaling>
          <c:orientation val="minMax"/>
          <c:min val="0"/>
        </c:scaling>
        <c:delete val="1"/>
        <c:axPos val="r"/>
        <c:numFmt formatCode="#;;0" sourceLinked="0"/>
        <c:majorTickMark val="out"/>
        <c:minorTickMark val="none"/>
        <c:tickLblPos val="nextTo"/>
        <c:crossAx val="997917920"/>
        <c:crosses val="max"/>
        <c:crossBetween val="midCat"/>
        <c:majorUnit val="1"/>
      </c:valAx>
      <c:valAx>
        <c:axId val="9979179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79298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0.19965255806934401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6.5806908208994486E-2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0.68701474920585071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6.5806908208994486E-2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0.16525130145572753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97919552"/>
        <c:axId val="997920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8.3155780155905301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997921728"/>
        <c:axId val="997920640"/>
      </c:scatterChart>
      <c:catAx>
        <c:axId val="997919552"/>
        <c:scaling>
          <c:orientation val="minMax"/>
        </c:scaling>
        <c:delete val="1"/>
        <c:axPos val="l"/>
        <c:numFmt formatCode="General" sourceLinked="1"/>
        <c:majorTickMark val="out"/>
        <c:minorTickMark val="none"/>
        <c:tickLblPos val="nextTo"/>
        <c:crossAx val="997920096"/>
        <c:crosses val="autoZero"/>
        <c:auto val="1"/>
        <c:lblAlgn val="ctr"/>
        <c:lblOffset val="100"/>
        <c:noMultiLvlLbl val="0"/>
      </c:catAx>
      <c:valAx>
        <c:axId val="997920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7919552"/>
        <c:crosses val="autoZero"/>
        <c:crossBetween val="between"/>
      </c:valAx>
      <c:valAx>
        <c:axId val="997920640"/>
        <c:scaling>
          <c:orientation val="minMax"/>
          <c:min val="0"/>
        </c:scaling>
        <c:delete val="1"/>
        <c:axPos val="r"/>
        <c:numFmt formatCode="#;;0" sourceLinked="0"/>
        <c:majorTickMark val="out"/>
        <c:minorTickMark val="none"/>
        <c:tickLblPos val="nextTo"/>
        <c:crossAx val="997921728"/>
        <c:crosses val="max"/>
        <c:crossBetween val="midCat"/>
        <c:majorUnit val="1"/>
      </c:valAx>
      <c:valAx>
        <c:axId val="9979217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79206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997922272"/>
        <c:axId val="10053115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6.8161320646674897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005308288"/>
        <c:axId val="1005309920"/>
      </c:barChart>
      <c:catAx>
        <c:axId val="997922272"/>
        <c:scaling>
          <c:orientation val="minMax"/>
        </c:scaling>
        <c:delete val="1"/>
        <c:axPos val="b"/>
        <c:numFmt formatCode="General" sourceLinked="1"/>
        <c:majorTickMark val="none"/>
        <c:minorTickMark val="none"/>
        <c:tickLblPos val="nextTo"/>
        <c:crossAx val="1005311552"/>
        <c:crosses val="autoZero"/>
        <c:auto val="1"/>
        <c:lblAlgn val="ctr"/>
        <c:lblOffset val="100"/>
        <c:noMultiLvlLbl val="0"/>
      </c:catAx>
      <c:valAx>
        <c:axId val="10053115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7922272"/>
        <c:crosses val="autoZero"/>
        <c:crossBetween val="between"/>
      </c:valAx>
      <c:valAx>
        <c:axId val="10053099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5308288"/>
        <c:crosses val="max"/>
        <c:crossBetween val="between"/>
      </c:valAx>
      <c:catAx>
        <c:axId val="1005308288"/>
        <c:scaling>
          <c:orientation val="minMax"/>
        </c:scaling>
        <c:delete val="1"/>
        <c:axPos val="b"/>
        <c:numFmt formatCode="General" sourceLinked="1"/>
        <c:majorTickMark val="out"/>
        <c:minorTickMark val="none"/>
        <c:tickLblPos val="nextTo"/>
        <c:crossAx val="10053099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0.2735331335638298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0.10157664142974809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1.0604456695549977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0.10157664142974809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0.36434492634163185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6.5541891552594045E-2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05312096"/>
        <c:axId val="10053072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6.5227159550931404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005311008"/>
        <c:axId val="1005310464"/>
      </c:scatterChart>
      <c:catAx>
        <c:axId val="1005312096"/>
        <c:scaling>
          <c:orientation val="minMax"/>
        </c:scaling>
        <c:delete val="1"/>
        <c:axPos val="l"/>
        <c:numFmt formatCode="General" sourceLinked="1"/>
        <c:majorTickMark val="out"/>
        <c:minorTickMark val="none"/>
        <c:tickLblPos val="nextTo"/>
        <c:crossAx val="1005307200"/>
        <c:crosses val="autoZero"/>
        <c:auto val="1"/>
        <c:lblAlgn val="ctr"/>
        <c:lblOffset val="100"/>
        <c:noMultiLvlLbl val="0"/>
      </c:catAx>
      <c:valAx>
        <c:axId val="10053072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5312096"/>
        <c:crosses val="autoZero"/>
        <c:crossBetween val="between"/>
      </c:valAx>
      <c:valAx>
        <c:axId val="1005310464"/>
        <c:scaling>
          <c:orientation val="minMax"/>
          <c:min val="0"/>
        </c:scaling>
        <c:delete val="1"/>
        <c:axPos val="r"/>
        <c:numFmt formatCode="#;;0" sourceLinked="0"/>
        <c:majorTickMark val="out"/>
        <c:minorTickMark val="none"/>
        <c:tickLblPos val="nextTo"/>
        <c:crossAx val="1005311008"/>
        <c:crosses val="max"/>
        <c:crossBetween val="midCat"/>
        <c:majorUnit val="1"/>
      </c:valAx>
      <c:valAx>
        <c:axId val="10053110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53104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0.12820512820512819</c:v>
                </c:pt>
                <c:pt idx="1">
                  <c:v>0.20797720797720801</c:v>
                </c:pt>
                <c:pt idx="2">
                  <c:v>0.31908831908831908</c:v>
                </c:pt>
                <c:pt idx="3">
                  <c:v>0.34472934472934474</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0.20050876386288774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7.0145699302365472E-2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0.73231111027180518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7.0145699302365472E-2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0.25160538176661529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4.451170242160174E-2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05314816"/>
        <c:axId val="1005315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7.3202691876060504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005319168"/>
        <c:axId val="1005314272"/>
      </c:scatterChart>
      <c:catAx>
        <c:axId val="1005314816"/>
        <c:scaling>
          <c:orientation val="minMax"/>
        </c:scaling>
        <c:delete val="1"/>
        <c:axPos val="l"/>
        <c:numFmt formatCode="General" sourceLinked="1"/>
        <c:majorTickMark val="out"/>
        <c:minorTickMark val="none"/>
        <c:tickLblPos val="nextTo"/>
        <c:crossAx val="1005315360"/>
        <c:crosses val="autoZero"/>
        <c:auto val="1"/>
        <c:lblAlgn val="ctr"/>
        <c:lblOffset val="100"/>
        <c:noMultiLvlLbl val="0"/>
      </c:catAx>
      <c:valAx>
        <c:axId val="1005315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5314816"/>
        <c:crosses val="autoZero"/>
        <c:crossBetween val="between"/>
      </c:valAx>
      <c:valAx>
        <c:axId val="1005314272"/>
        <c:scaling>
          <c:orientation val="minMax"/>
          <c:min val="0"/>
        </c:scaling>
        <c:delete val="1"/>
        <c:axPos val="r"/>
        <c:numFmt formatCode="#;;0" sourceLinked="0"/>
        <c:majorTickMark val="out"/>
        <c:minorTickMark val="none"/>
        <c:tickLblPos val="nextTo"/>
        <c:crossAx val="1005319168"/>
        <c:crosses val="max"/>
        <c:crossBetween val="midCat"/>
        <c:majorUnit val="1"/>
      </c:valAx>
      <c:valAx>
        <c:axId val="10053191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53142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0.23878990621683371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7.9601016117274881E-2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0.83102327115356367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7.9601016117274881E-2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1.7502665084172087E-2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05312640"/>
        <c:axId val="1005309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6.60541105130328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005313728"/>
        <c:axId val="1005313184"/>
      </c:scatterChart>
      <c:catAx>
        <c:axId val="1005312640"/>
        <c:scaling>
          <c:orientation val="minMax"/>
        </c:scaling>
        <c:delete val="1"/>
        <c:axPos val="l"/>
        <c:numFmt formatCode="General" sourceLinked="1"/>
        <c:majorTickMark val="out"/>
        <c:minorTickMark val="none"/>
        <c:tickLblPos val="nextTo"/>
        <c:crossAx val="1005309376"/>
        <c:crosses val="autoZero"/>
        <c:auto val="1"/>
        <c:lblAlgn val="ctr"/>
        <c:lblOffset val="100"/>
        <c:noMultiLvlLbl val="0"/>
      </c:catAx>
      <c:valAx>
        <c:axId val="1005309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5312640"/>
        <c:crosses val="autoZero"/>
        <c:crossBetween val="between"/>
      </c:valAx>
      <c:valAx>
        <c:axId val="1005313184"/>
        <c:scaling>
          <c:orientation val="minMax"/>
          <c:min val="0"/>
        </c:scaling>
        <c:delete val="1"/>
        <c:axPos val="r"/>
        <c:numFmt formatCode="#;;0" sourceLinked="0"/>
        <c:majorTickMark val="out"/>
        <c:minorTickMark val="none"/>
        <c:tickLblPos val="nextTo"/>
        <c:crossAx val="1005313728"/>
        <c:crosses val="max"/>
        <c:crossBetween val="midCat"/>
        <c:majorUnit val="1"/>
      </c:valAx>
      <c:valAx>
        <c:axId val="10053137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53131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005320800"/>
        <c:axId val="10053175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7.5454932718170653</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005316448"/>
        <c:axId val="1005315904"/>
      </c:barChart>
      <c:catAx>
        <c:axId val="1005320800"/>
        <c:scaling>
          <c:orientation val="minMax"/>
        </c:scaling>
        <c:delete val="1"/>
        <c:axPos val="b"/>
        <c:numFmt formatCode="General" sourceLinked="1"/>
        <c:majorTickMark val="none"/>
        <c:minorTickMark val="none"/>
        <c:tickLblPos val="nextTo"/>
        <c:crossAx val="1005317536"/>
        <c:crosses val="autoZero"/>
        <c:auto val="1"/>
        <c:lblAlgn val="ctr"/>
        <c:lblOffset val="100"/>
        <c:noMultiLvlLbl val="0"/>
      </c:catAx>
      <c:valAx>
        <c:axId val="10053175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320800"/>
        <c:crosses val="autoZero"/>
        <c:crossBetween val="between"/>
      </c:valAx>
      <c:valAx>
        <c:axId val="10053159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5316448"/>
        <c:crosses val="max"/>
        <c:crossBetween val="between"/>
      </c:valAx>
      <c:catAx>
        <c:axId val="1005316448"/>
        <c:scaling>
          <c:orientation val="minMax"/>
        </c:scaling>
        <c:delete val="1"/>
        <c:axPos val="b"/>
        <c:numFmt formatCode="General" sourceLinked="1"/>
        <c:majorTickMark val="out"/>
        <c:minorTickMark val="none"/>
        <c:tickLblPos val="nextTo"/>
        <c:crossAx val="10053159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0.16081655946201856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0.12556863857353662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1.3109187026952238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0.12556863857353662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0.17728496770539426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05318080"/>
        <c:axId val="10053169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7.5368299238421397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005318624"/>
        <c:axId val="1005308832"/>
      </c:scatterChart>
      <c:catAx>
        <c:axId val="1005318080"/>
        <c:scaling>
          <c:orientation val="minMax"/>
        </c:scaling>
        <c:delete val="1"/>
        <c:axPos val="l"/>
        <c:numFmt formatCode="General" sourceLinked="1"/>
        <c:majorTickMark val="out"/>
        <c:minorTickMark val="none"/>
        <c:tickLblPos val="nextTo"/>
        <c:crossAx val="1005316992"/>
        <c:crosses val="autoZero"/>
        <c:auto val="1"/>
        <c:lblAlgn val="ctr"/>
        <c:lblOffset val="100"/>
        <c:noMultiLvlLbl val="0"/>
      </c:catAx>
      <c:valAx>
        <c:axId val="10053169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5318080"/>
        <c:crosses val="autoZero"/>
        <c:crossBetween val="between"/>
      </c:valAx>
      <c:valAx>
        <c:axId val="1005308832"/>
        <c:scaling>
          <c:orientation val="minMax"/>
          <c:min val="0"/>
        </c:scaling>
        <c:delete val="1"/>
        <c:axPos val="r"/>
        <c:numFmt formatCode="#;;0" sourceLinked="0"/>
        <c:majorTickMark val="out"/>
        <c:minorTickMark val="none"/>
        <c:tickLblPos val="nextTo"/>
        <c:crossAx val="1005318624"/>
        <c:crosses val="max"/>
        <c:crossBetween val="midCat"/>
        <c:majorUnit val="1"/>
      </c:valAx>
      <c:valAx>
        <c:axId val="10053186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53088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0.27324008603136729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8.6723222481460915E-2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0.90537809122114243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8.6723222481460027E-2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0.18731364479896939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05320256"/>
        <c:axId val="10053197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7.55415661979199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005306112"/>
        <c:axId val="1005321344"/>
      </c:scatterChart>
      <c:catAx>
        <c:axId val="1005320256"/>
        <c:scaling>
          <c:orientation val="minMax"/>
        </c:scaling>
        <c:delete val="1"/>
        <c:axPos val="l"/>
        <c:numFmt formatCode="General" sourceLinked="1"/>
        <c:majorTickMark val="out"/>
        <c:minorTickMark val="none"/>
        <c:tickLblPos val="nextTo"/>
        <c:crossAx val="1005319712"/>
        <c:crosses val="autoZero"/>
        <c:auto val="1"/>
        <c:lblAlgn val="ctr"/>
        <c:lblOffset val="100"/>
        <c:noMultiLvlLbl val="0"/>
      </c:catAx>
      <c:valAx>
        <c:axId val="10053197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5320256"/>
        <c:crosses val="autoZero"/>
        <c:crossBetween val="between"/>
      </c:valAx>
      <c:valAx>
        <c:axId val="1005321344"/>
        <c:scaling>
          <c:orientation val="minMax"/>
          <c:min val="0"/>
        </c:scaling>
        <c:delete val="1"/>
        <c:axPos val="r"/>
        <c:numFmt formatCode="#;;0" sourceLinked="0"/>
        <c:majorTickMark val="out"/>
        <c:minorTickMark val="none"/>
        <c:tickLblPos val="nextTo"/>
        <c:crossAx val="1005306112"/>
        <c:crosses val="max"/>
        <c:crossBetween val="midCat"/>
        <c:majorUnit val="1"/>
      </c:valAx>
      <c:valAx>
        <c:axId val="10053061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53213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005306656"/>
        <c:axId val="10053077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7.1511198254767656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998892432"/>
        <c:axId val="998893520"/>
      </c:barChart>
      <c:catAx>
        <c:axId val="1005306656"/>
        <c:scaling>
          <c:orientation val="minMax"/>
        </c:scaling>
        <c:delete val="1"/>
        <c:axPos val="b"/>
        <c:numFmt formatCode="General" sourceLinked="1"/>
        <c:majorTickMark val="none"/>
        <c:minorTickMark val="none"/>
        <c:tickLblPos val="nextTo"/>
        <c:crossAx val="1005307744"/>
        <c:crosses val="autoZero"/>
        <c:auto val="1"/>
        <c:lblAlgn val="ctr"/>
        <c:lblOffset val="100"/>
        <c:noMultiLvlLbl val="0"/>
      </c:catAx>
      <c:valAx>
        <c:axId val="10053077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5306656"/>
        <c:crosses val="autoZero"/>
        <c:crossBetween val="between"/>
      </c:valAx>
      <c:valAx>
        <c:axId val="9988935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8892432"/>
        <c:crosses val="max"/>
        <c:crossBetween val="between"/>
      </c:valAx>
      <c:catAx>
        <c:axId val="998892432"/>
        <c:scaling>
          <c:orientation val="minMax"/>
        </c:scaling>
        <c:delete val="1"/>
        <c:axPos val="b"/>
        <c:numFmt formatCode="General" sourceLinked="1"/>
        <c:majorTickMark val="out"/>
        <c:minorTickMark val="none"/>
        <c:tickLblPos val="nextTo"/>
        <c:crossAx val="9988935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0.4055060981699885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0.1412515581812599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1.4746461497726235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0.14125155818125812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0.47951591166025942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98885904"/>
        <c:axId val="998891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8.1290057284388304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998894608"/>
        <c:axId val="998889712"/>
      </c:scatterChart>
      <c:catAx>
        <c:axId val="998885904"/>
        <c:scaling>
          <c:orientation val="minMax"/>
        </c:scaling>
        <c:delete val="1"/>
        <c:axPos val="l"/>
        <c:numFmt formatCode="General" sourceLinked="1"/>
        <c:majorTickMark val="out"/>
        <c:minorTickMark val="none"/>
        <c:tickLblPos val="nextTo"/>
        <c:crossAx val="998891888"/>
        <c:crosses val="autoZero"/>
        <c:auto val="1"/>
        <c:lblAlgn val="ctr"/>
        <c:lblOffset val="100"/>
        <c:noMultiLvlLbl val="0"/>
      </c:catAx>
      <c:valAx>
        <c:axId val="998891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8885904"/>
        <c:crosses val="autoZero"/>
        <c:crossBetween val="between"/>
      </c:valAx>
      <c:valAx>
        <c:axId val="998889712"/>
        <c:scaling>
          <c:orientation val="minMax"/>
          <c:min val="0"/>
        </c:scaling>
        <c:delete val="1"/>
        <c:axPos val="r"/>
        <c:numFmt formatCode="#;;0" sourceLinked="0"/>
        <c:majorTickMark val="out"/>
        <c:minorTickMark val="none"/>
        <c:tickLblPos val="nextTo"/>
        <c:crossAx val="998894608"/>
        <c:crosses val="max"/>
        <c:crossBetween val="midCat"/>
        <c:majorUnit val="1"/>
      </c:valAx>
      <c:valAx>
        <c:axId val="9988946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88897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0.30523591388408544</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0.39809276790657577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0.11098528734144164</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1.1586705928542358</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0.11098528734144164</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0.24953119664601964</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998891344"/>
        <c:axId val="998892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6.1732339225146999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998879376"/>
        <c:axId val="998894064"/>
      </c:scatterChart>
      <c:catAx>
        <c:axId val="998891344"/>
        <c:scaling>
          <c:orientation val="minMax"/>
        </c:scaling>
        <c:delete val="1"/>
        <c:axPos val="l"/>
        <c:numFmt formatCode="General" sourceLinked="1"/>
        <c:majorTickMark val="out"/>
        <c:minorTickMark val="none"/>
        <c:tickLblPos val="nextTo"/>
        <c:crossAx val="998892976"/>
        <c:crosses val="autoZero"/>
        <c:auto val="1"/>
        <c:lblAlgn val="ctr"/>
        <c:lblOffset val="100"/>
        <c:noMultiLvlLbl val="0"/>
      </c:catAx>
      <c:valAx>
        <c:axId val="998892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8891344"/>
        <c:crosses val="autoZero"/>
        <c:crossBetween val="between"/>
      </c:valAx>
      <c:valAx>
        <c:axId val="998894064"/>
        <c:scaling>
          <c:orientation val="minMax"/>
          <c:min val="0"/>
        </c:scaling>
        <c:delete val="1"/>
        <c:axPos val="r"/>
        <c:numFmt formatCode="#;;0" sourceLinked="0"/>
        <c:majorTickMark val="out"/>
        <c:minorTickMark val="none"/>
        <c:tickLblPos val="nextTo"/>
        <c:crossAx val="998879376"/>
        <c:crosses val="max"/>
        <c:crossBetween val="midCat"/>
        <c:majorUnit val="1"/>
      </c:valAx>
      <c:valAx>
        <c:axId val="9988793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88940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998879920"/>
        <c:axId val="9988804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7.4716527067851226</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998881008"/>
        <c:axId val="998883728"/>
      </c:barChart>
      <c:catAx>
        <c:axId val="998879920"/>
        <c:scaling>
          <c:orientation val="minMax"/>
        </c:scaling>
        <c:delete val="1"/>
        <c:axPos val="b"/>
        <c:numFmt formatCode="General" sourceLinked="1"/>
        <c:majorTickMark val="none"/>
        <c:minorTickMark val="none"/>
        <c:tickLblPos val="nextTo"/>
        <c:crossAx val="998880464"/>
        <c:crosses val="autoZero"/>
        <c:auto val="1"/>
        <c:lblAlgn val="ctr"/>
        <c:lblOffset val="100"/>
        <c:noMultiLvlLbl val="0"/>
      </c:catAx>
      <c:valAx>
        <c:axId val="9988804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8879920"/>
        <c:crosses val="autoZero"/>
        <c:crossBetween val="between"/>
      </c:valAx>
      <c:valAx>
        <c:axId val="9988837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8881008"/>
        <c:crosses val="max"/>
        <c:crossBetween val="between"/>
      </c:valAx>
      <c:catAx>
        <c:axId val="998881008"/>
        <c:scaling>
          <c:orientation val="minMax"/>
        </c:scaling>
        <c:delete val="1"/>
        <c:axPos val="b"/>
        <c:numFmt formatCode="General" sourceLinked="1"/>
        <c:majorTickMark val="out"/>
        <c:minorTickMark val="none"/>
        <c:tickLblPos val="nextTo"/>
        <c:crossAx val="9988837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0.14861121776098862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6.5668801316045133E-2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0.68557293291322541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6.5668801316043357E-2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7.5689629188467222E-2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98881552"/>
        <c:axId val="998885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7.89881505157277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998882096"/>
        <c:axId val="998884272"/>
      </c:scatterChart>
      <c:catAx>
        <c:axId val="998881552"/>
        <c:scaling>
          <c:orientation val="minMax"/>
        </c:scaling>
        <c:delete val="1"/>
        <c:axPos val="l"/>
        <c:numFmt formatCode="General" sourceLinked="1"/>
        <c:majorTickMark val="out"/>
        <c:minorTickMark val="none"/>
        <c:tickLblPos val="nextTo"/>
        <c:crossAx val="998885360"/>
        <c:crosses val="autoZero"/>
        <c:auto val="1"/>
        <c:lblAlgn val="ctr"/>
        <c:lblOffset val="100"/>
        <c:noMultiLvlLbl val="0"/>
      </c:catAx>
      <c:valAx>
        <c:axId val="998885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8881552"/>
        <c:crosses val="autoZero"/>
        <c:crossBetween val="between"/>
      </c:valAx>
      <c:valAx>
        <c:axId val="998884272"/>
        <c:scaling>
          <c:orientation val="minMax"/>
          <c:min val="0"/>
        </c:scaling>
        <c:delete val="1"/>
        <c:axPos val="r"/>
        <c:numFmt formatCode="#;;0" sourceLinked="0"/>
        <c:majorTickMark val="out"/>
        <c:minorTickMark val="none"/>
        <c:tickLblPos val="nextTo"/>
        <c:crossAx val="998882096"/>
        <c:crosses val="max"/>
        <c:crossBetween val="midCat"/>
        <c:majorUnit val="1"/>
      </c:valAx>
      <c:valAx>
        <c:axId val="9988820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88842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0.40455840455840458</c:v>
                </c:pt>
                <c:pt idx="1">
                  <c:v>0.58974358974358976</c:v>
                </c:pt>
                <c:pt idx="2">
                  <c:v>0</c:v>
                </c:pt>
                <c:pt idx="3">
                  <c:v>5.6980056980056983E-3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881317952"/>
        <c:axId val="881318496"/>
      </c:barChart>
      <c:catAx>
        <c:axId val="881317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1318496"/>
        <c:crosses val="autoZero"/>
        <c:auto val="1"/>
        <c:lblAlgn val="ctr"/>
        <c:lblOffset val="100"/>
        <c:noMultiLvlLbl val="0"/>
      </c:catAx>
      <c:valAx>
        <c:axId val="881318496"/>
        <c:scaling>
          <c:orientation val="minMax"/>
        </c:scaling>
        <c:delete val="1"/>
        <c:axPos val="t"/>
        <c:numFmt formatCode="0%" sourceLinked="1"/>
        <c:majorTickMark val="none"/>
        <c:minorTickMark val="none"/>
        <c:tickLblPos val="nextTo"/>
        <c:crossAx val="881317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2.886653146429996E-2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0.10718959374767945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1.1190440923339686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0.10718959374767945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0.2101317427148226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98882640"/>
        <c:axId val="998884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6.3711258999996003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998886448"/>
        <c:axId val="998883184"/>
      </c:scatterChart>
      <c:catAx>
        <c:axId val="998882640"/>
        <c:scaling>
          <c:orientation val="minMax"/>
        </c:scaling>
        <c:delete val="1"/>
        <c:axPos val="l"/>
        <c:numFmt formatCode="General" sourceLinked="1"/>
        <c:majorTickMark val="out"/>
        <c:minorTickMark val="none"/>
        <c:tickLblPos val="nextTo"/>
        <c:crossAx val="998884816"/>
        <c:crosses val="autoZero"/>
        <c:auto val="1"/>
        <c:lblAlgn val="ctr"/>
        <c:lblOffset val="100"/>
        <c:noMultiLvlLbl val="0"/>
      </c:catAx>
      <c:valAx>
        <c:axId val="998884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8882640"/>
        <c:crosses val="autoZero"/>
        <c:crossBetween val="between"/>
      </c:valAx>
      <c:valAx>
        <c:axId val="998883184"/>
        <c:scaling>
          <c:orientation val="minMax"/>
          <c:min val="0"/>
        </c:scaling>
        <c:delete val="1"/>
        <c:axPos val="r"/>
        <c:numFmt formatCode="#;;0" sourceLinked="0"/>
        <c:majorTickMark val="out"/>
        <c:minorTickMark val="none"/>
        <c:tickLblPos val="nextTo"/>
        <c:crossAx val="998886448"/>
        <c:crosses val="max"/>
        <c:crossBetween val="midCat"/>
        <c:majorUnit val="1"/>
      </c:valAx>
      <c:valAx>
        <c:axId val="9988864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88831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0.18672076519723735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0.11534368317406418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1.2041716246057952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0.11534368317406418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0.31602015325779931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98886992"/>
        <c:axId val="998887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8.1450171687829993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998889168"/>
        <c:axId val="998890800"/>
      </c:scatterChart>
      <c:catAx>
        <c:axId val="998886992"/>
        <c:scaling>
          <c:orientation val="minMax"/>
        </c:scaling>
        <c:delete val="1"/>
        <c:axPos val="l"/>
        <c:numFmt formatCode="General" sourceLinked="1"/>
        <c:majorTickMark val="out"/>
        <c:minorTickMark val="none"/>
        <c:tickLblPos val="nextTo"/>
        <c:crossAx val="998887536"/>
        <c:crosses val="autoZero"/>
        <c:auto val="1"/>
        <c:lblAlgn val="ctr"/>
        <c:lblOffset val="100"/>
        <c:noMultiLvlLbl val="0"/>
      </c:catAx>
      <c:valAx>
        <c:axId val="998887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8886992"/>
        <c:crosses val="autoZero"/>
        <c:crossBetween val="between"/>
      </c:valAx>
      <c:valAx>
        <c:axId val="998890800"/>
        <c:scaling>
          <c:orientation val="minMax"/>
          <c:min val="0"/>
        </c:scaling>
        <c:delete val="1"/>
        <c:axPos val="r"/>
        <c:numFmt formatCode="#;;0" sourceLinked="0"/>
        <c:majorTickMark val="out"/>
        <c:minorTickMark val="none"/>
        <c:tickLblPos val="nextTo"/>
        <c:crossAx val="998889168"/>
        <c:crosses val="max"/>
        <c:crossBetween val="midCat"/>
        <c:majorUnit val="1"/>
      </c:valAx>
      <c:valAx>
        <c:axId val="9988891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88908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998888080"/>
        <c:axId val="9988886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7.3778318081299048</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010730384"/>
        <c:axId val="998890256"/>
      </c:barChart>
      <c:catAx>
        <c:axId val="998888080"/>
        <c:scaling>
          <c:orientation val="minMax"/>
        </c:scaling>
        <c:delete val="1"/>
        <c:axPos val="b"/>
        <c:numFmt formatCode="General" sourceLinked="1"/>
        <c:majorTickMark val="none"/>
        <c:minorTickMark val="none"/>
        <c:tickLblPos val="nextTo"/>
        <c:crossAx val="998888624"/>
        <c:crosses val="autoZero"/>
        <c:auto val="1"/>
        <c:lblAlgn val="ctr"/>
        <c:lblOffset val="100"/>
        <c:noMultiLvlLbl val="0"/>
      </c:catAx>
      <c:valAx>
        <c:axId val="9988886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8888080"/>
        <c:crosses val="autoZero"/>
        <c:crossBetween val="between"/>
      </c:valAx>
      <c:valAx>
        <c:axId val="9988902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0730384"/>
        <c:crosses val="max"/>
        <c:crossBetween val="between"/>
      </c:valAx>
      <c:catAx>
        <c:axId val="1010730384"/>
        <c:scaling>
          <c:orientation val="minMax"/>
        </c:scaling>
        <c:delete val="1"/>
        <c:axPos val="b"/>
        <c:numFmt formatCode="General" sourceLinked="1"/>
        <c:majorTickMark val="out"/>
        <c:minorTickMark val="none"/>
        <c:tickLblPos val="nextTo"/>
        <c:crossAx val="9988902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0.22620169604310103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8.4300559809639353E-2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0.88008583797310802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8.4300559809639353E-2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0.30237740510099265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8.0228734166919224E-2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10718960"/>
        <c:axId val="10107173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7.9674842558436199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010729840"/>
        <c:axId val="1010720592"/>
      </c:scatterChart>
      <c:catAx>
        <c:axId val="1010718960"/>
        <c:scaling>
          <c:orientation val="minMax"/>
        </c:scaling>
        <c:delete val="1"/>
        <c:axPos val="l"/>
        <c:numFmt formatCode="General" sourceLinked="1"/>
        <c:majorTickMark val="out"/>
        <c:minorTickMark val="none"/>
        <c:tickLblPos val="nextTo"/>
        <c:crossAx val="1010717328"/>
        <c:crosses val="autoZero"/>
        <c:auto val="1"/>
        <c:lblAlgn val="ctr"/>
        <c:lblOffset val="100"/>
        <c:noMultiLvlLbl val="0"/>
      </c:catAx>
      <c:valAx>
        <c:axId val="10107173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0718960"/>
        <c:crosses val="autoZero"/>
        <c:crossBetween val="between"/>
      </c:valAx>
      <c:valAx>
        <c:axId val="1010720592"/>
        <c:scaling>
          <c:orientation val="minMax"/>
          <c:min val="0"/>
        </c:scaling>
        <c:delete val="1"/>
        <c:axPos val="r"/>
        <c:numFmt formatCode="#;;0" sourceLinked="0"/>
        <c:majorTickMark val="out"/>
        <c:minorTickMark val="none"/>
        <c:tickLblPos val="nextTo"/>
        <c:crossAx val="1010729840"/>
        <c:crosses val="max"/>
        <c:crossBetween val="midCat"/>
        <c:majorUnit val="1"/>
      </c:valAx>
      <c:valAx>
        <c:axId val="10107298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07205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0.11400170176819202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0.13683627131884002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1.4285511837726492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0.13683627131884002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0.4908175786556912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0.31093049332956824</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10731472"/>
        <c:axId val="1010721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6.7881793604161897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010728208"/>
        <c:axId val="1010727664"/>
      </c:scatterChart>
      <c:catAx>
        <c:axId val="1010731472"/>
        <c:scaling>
          <c:orientation val="minMax"/>
        </c:scaling>
        <c:delete val="1"/>
        <c:axPos val="l"/>
        <c:numFmt formatCode="General" sourceLinked="1"/>
        <c:majorTickMark val="out"/>
        <c:minorTickMark val="none"/>
        <c:tickLblPos val="nextTo"/>
        <c:crossAx val="1010721136"/>
        <c:crosses val="autoZero"/>
        <c:auto val="1"/>
        <c:lblAlgn val="ctr"/>
        <c:lblOffset val="100"/>
        <c:noMultiLvlLbl val="0"/>
      </c:catAx>
      <c:valAx>
        <c:axId val="1010721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0731472"/>
        <c:crosses val="autoZero"/>
        <c:crossBetween val="between"/>
      </c:valAx>
      <c:valAx>
        <c:axId val="1010727664"/>
        <c:scaling>
          <c:orientation val="minMax"/>
          <c:min val="0"/>
        </c:scaling>
        <c:delete val="1"/>
        <c:axPos val="r"/>
        <c:numFmt formatCode="#;;0" sourceLinked="0"/>
        <c:majorTickMark val="out"/>
        <c:minorTickMark val="none"/>
        <c:tickLblPos val="nextTo"/>
        <c:crossAx val="1010728208"/>
        <c:crosses val="max"/>
        <c:crossBetween val="midCat"/>
        <c:majorUnit val="1"/>
      </c:valAx>
      <c:valAx>
        <c:axId val="10107282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0727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010721680"/>
        <c:axId val="101073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4.8778973624169328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010723312"/>
        <c:axId val="1010722224"/>
      </c:barChart>
      <c:catAx>
        <c:axId val="1010721680"/>
        <c:scaling>
          <c:orientation val="minMax"/>
        </c:scaling>
        <c:delete val="1"/>
        <c:axPos val="b"/>
        <c:numFmt formatCode="General" sourceLinked="1"/>
        <c:majorTickMark val="none"/>
        <c:minorTickMark val="none"/>
        <c:tickLblPos val="nextTo"/>
        <c:crossAx val="1010730928"/>
        <c:crosses val="autoZero"/>
        <c:auto val="1"/>
        <c:lblAlgn val="ctr"/>
        <c:lblOffset val="100"/>
        <c:noMultiLvlLbl val="0"/>
      </c:catAx>
      <c:valAx>
        <c:axId val="101073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10721680"/>
        <c:crosses val="autoZero"/>
        <c:crossBetween val="between"/>
      </c:valAx>
      <c:valAx>
        <c:axId val="10107222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0723312"/>
        <c:crosses val="max"/>
        <c:crossBetween val="between"/>
      </c:valAx>
      <c:catAx>
        <c:axId val="1010723312"/>
        <c:scaling>
          <c:orientation val="minMax"/>
        </c:scaling>
        <c:delete val="1"/>
        <c:axPos val="b"/>
        <c:numFmt formatCode="General" sourceLinked="1"/>
        <c:majorTickMark val="out"/>
        <c:minorTickMark val="none"/>
        <c:tickLblPos val="nextTo"/>
        <c:crossAx val="10107222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0.30574536621548409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0.13685380301892636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1.4287342122246081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0.13685380301892636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0.24363090652378538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10719504"/>
        <c:axId val="1010724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4.97866355686772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010732016"/>
        <c:axId val="1010716784"/>
      </c:scatterChart>
      <c:catAx>
        <c:axId val="1010719504"/>
        <c:scaling>
          <c:orientation val="minMax"/>
        </c:scaling>
        <c:delete val="1"/>
        <c:axPos val="l"/>
        <c:numFmt formatCode="General" sourceLinked="1"/>
        <c:majorTickMark val="out"/>
        <c:minorTickMark val="none"/>
        <c:tickLblPos val="nextTo"/>
        <c:crossAx val="1010724944"/>
        <c:crosses val="autoZero"/>
        <c:auto val="1"/>
        <c:lblAlgn val="ctr"/>
        <c:lblOffset val="100"/>
        <c:noMultiLvlLbl val="0"/>
      </c:catAx>
      <c:valAx>
        <c:axId val="1010724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0719504"/>
        <c:crosses val="autoZero"/>
        <c:crossBetween val="between"/>
      </c:valAx>
      <c:valAx>
        <c:axId val="1010716784"/>
        <c:scaling>
          <c:orientation val="minMax"/>
          <c:min val="0"/>
        </c:scaling>
        <c:delete val="1"/>
        <c:axPos val="r"/>
        <c:numFmt formatCode="#;;0" sourceLinked="0"/>
        <c:majorTickMark val="out"/>
        <c:minorTickMark val="none"/>
        <c:tickLblPos val="nextTo"/>
        <c:crossAx val="1010732016"/>
        <c:crosses val="max"/>
        <c:crossBetween val="midCat"/>
        <c:majorUnit val="1"/>
      </c:valAx>
      <c:valAx>
        <c:axId val="10107320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07167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5.8063136911736368E-2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0.47315281119969832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0.13191146622320193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1.3771369199855936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0.13191146622320193</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0.16091673765450754</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010729296"/>
        <c:axId val="1010722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4.0243933856799901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010717872"/>
        <c:axId val="1010725488"/>
      </c:scatterChart>
      <c:catAx>
        <c:axId val="1010729296"/>
        <c:scaling>
          <c:orientation val="minMax"/>
        </c:scaling>
        <c:delete val="1"/>
        <c:axPos val="l"/>
        <c:numFmt formatCode="General" sourceLinked="1"/>
        <c:majorTickMark val="out"/>
        <c:minorTickMark val="none"/>
        <c:tickLblPos val="nextTo"/>
        <c:crossAx val="1010722768"/>
        <c:crosses val="autoZero"/>
        <c:auto val="1"/>
        <c:lblAlgn val="ctr"/>
        <c:lblOffset val="100"/>
        <c:noMultiLvlLbl val="0"/>
      </c:catAx>
      <c:valAx>
        <c:axId val="1010722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0729296"/>
        <c:crosses val="autoZero"/>
        <c:crossBetween val="between"/>
      </c:valAx>
      <c:valAx>
        <c:axId val="1010725488"/>
        <c:scaling>
          <c:orientation val="minMax"/>
          <c:min val="0"/>
        </c:scaling>
        <c:delete val="1"/>
        <c:axPos val="r"/>
        <c:numFmt formatCode="#;;0" sourceLinked="0"/>
        <c:majorTickMark val="out"/>
        <c:minorTickMark val="none"/>
        <c:tickLblPos val="nextTo"/>
        <c:crossAx val="1010717872"/>
        <c:crosses val="max"/>
        <c:crossBetween val="midCat"/>
        <c:majorUnit val="1"/>
      </c:valAx>
      <c:valAx>
        <c:axId val="10107178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107254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3.580042802148542E-2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0.58479889089498371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0.16303755851743462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1.7020888904286879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0.16303755851743418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0.46847632057912403</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010727120"/>
        <c:axId val="1010718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3.38492433451743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010726032"/>
        <c:axId val="1010720048"/>
      </c:scatterChart>
      <c:catAx>
        <c:axId val="1010727120"/>
        <c:scaling>
          <c:orientation val="minMax"/>
        </c:scaling>
        <c:delete val="1"/>
        <c:axPos val="l"/>
        <c:numFmt formatCode="General" sourceLinked="1"/>
        <c:majorTickMark val="out"/>
        <c:minorTickMark val="none"/>
        <c:tickLblPos val="nextTo"/>
        <c:crossAx val="1010718416"/>
        <c:crosses val="autoZero"/>
        <c:auto val="1"/>
        <c:lblAlgn val="ctr"/>
        <c:lblOffset val="100"/>
        <c:noMultiLvlLbl val="0"/>
      </c:catAx>
      <c:valAx>
        <c:axId val="1010718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0727120"/>
        <c:crosses val="autoZero"/>
        <c:crossBetween val="between"/>
      </c:valAx>
      <c:valAx>
        <c:axId val="1010720048"/>
        <c:scaling>
          <c:orientation val="minMax"/>
          <c:min val="0"/>
        </c:scaling>
        <c:delete val="1"/>
        <c:axPos val="r"/>
        <c:numFmt formatCode="#;;0" sourceLinked="0"/>
        <c:majorTickMark val="out"/>
        <c:minorTickMark val="none"/>
        <c:tickLblPos val="nextTo"/>
        <c:crossAx val="1010726032"/>
        <c:crosses val="max"/>
        <c:crossBetween val="midCat"/>
        <c:majorUnit val="1"/>
      </c:valAx>
      <c:valAx>
        <c:axId val="10107260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10720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7.0587675409536921E-2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0.38192180348726801</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0.1064769433639734</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1.1116041238267407</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0.1064769433639734</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0.24122000687968725</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010728752"/>
        <c:axId val="1010723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7.1236081726025899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010726576"/>
        <c:axId val="1010724400"/>
      </c:scatterChart>
      <c:catAx>
        <c:axId val="1010728752"/>
        <c:scaling>
          <c:orientation val="minMax"/>
        </c:scaling>
        <c:delete val="1"/>
        <c:axPos val="l"/>
        <c:numFmt formatCode="General" sourceLinked="1"/>
        <c:majorTickMark val="out"/>
        <c:minorTickMark val="none"/>
        <c:tickLblPos val="nextTo"/>
        <c:crossAx val="1010723856"/>
        <c:crosses val="autoZero"/>
        <c:auto val="1"/>
        <c:lblAlgn val="ctr"/>
        <c:lblOffset val="100"/>
        <c:noMultiLvlLbl val="0"/>
      </c:catAx>
      <c:valAx>
        <c:axId val="1010723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0728752"/>
        <c:crosses val="autoZero"/>
        <c:crossBetween val="between"/>
      </c:valAx>
      <c:valAx>
        <c:axId val="1010724400"/>
        <c:scaling>
          <c:orientation val="minMax"/>
          <c:min val="0"/>
        </c:scaling>
        <c:delete val="1"/>
        <c:axPos val="r"/>
        <c:numFmt formatCode="#;;0" sourceLinked="0"/>
        <c:majorTickMark val="out"/>
        <c:minorTickMark val="none"/>
        <c:tickLblPos val="nextTo"/>
        <c:crossAx val="1010726576"/>
        <c:crosses val="max"/>
        <c:crossBetween val="midCat"/>
        <c:majorUnit val="1"/>
      </c:valAx>
      <c:valAx>
        <c:axId val="10107265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10724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0.94871794871794857</c:v>
                </c:pt>
                <c:pt idx="1">
                  <c:v>8.5470085470085479E-3</c:v>
                </c:pt>
                <c:pt idx="2">
                  <c:v>2.8490028490028491E-3</c:v>
                </c:pt>
                <c:pt idx="3">
                  <c:v>1.1396011396011397E-2</c:v>
                </c:pt>
                <c:pt idx="4">
                  <c:v>5.6980056980056983E-3</c:v>
                </c:pt>
                <c:pt idx="5">
                  <c:v>2.2792022792022793E-2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881330464"/>
        <c:axId val="881319040"/>
      </c:barChart>
      <c:valAx>
        <c:axId val="8813190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1330464"/>
        <c:crosses val="autoZero"/>
        <c:crossBetween val="between"/>
      </c:valAx>
      <c:catAx>
        <c:axId val="88133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131904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011581856"/>
        <c:axId val="10115807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2.3182654856921401</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011578592"/>
        <c:axId val="1011584032"/>
      </c:barChart>
      <c:catAx>
        <c:axId val="1011581856"/>
        <c:scaling>
          <c:orientation val="minMax"/>
        </c:scaling>
        <c:delete val="1"/>
        <c:axPos val="b"/>
        <c:numFmt formatCode="General" sourceLinked="1"/>
        <c:majorTickMark val="none"/>
        <c:minorTickMark val="none"/>
        <c:tickLblPos val="nextTo"/>
        <c:crossAx val="1011580768"/>
        <c:crosses val="autoZero"/>
        <c:auto val="1"/>
        <c:lblAlgn val="ctr"/>
        <c:lblOffset val="100"/>
        <c:noMultiLvlLbl val="0"/>
      </c:catAx>
      <c:valAx>
        <c:axId val="10115807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11581856"/>
        <c:crosses val="autoZero"/>
        <c:crossBetween val="between"/>
      </c:valAx>
      <c:valAx>
        <c:axId val="10115840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1578592"/>
        <c:crosses val="max"/>
        <c:crossBetween val="between"/>
      </c:valAx>
      <c:catAx>
        <c:axId val="1011578592"/>
        <c:scaling>
          <c:orientation val="minMax"/>
        </c:scaling>
        <c:delete val="1"/>
        <c:axPos val="b"/>
        <c:numFmt formatCode="General" sourceLinked="1"/>
        <c:majorTickMark val="out"/>
        <c:minorTickMark val="none"/>
        <c:tickLblPos val="nextTo"/>
        <c:crossAx val="10115840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2.4656919795700061E-2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1.4172793587283103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0.13575657986112688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0.40289998930271276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11584576"/>
        <c:axId val="1011591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2.3182654856921401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011582400"/>
        <c:axId val="1011587840"/>
      </c:scatterChart>
      <c:catAx>
        <c:axId val="1011584576"/>
        <c:scaling>
          <c:orientation val="minMax"/>
        </c:scaling>
        <c:delete val="1"/>
        <c:axPos val="l"/>
        <c:numFmt formatCode="General" sourceLinked="1"/>
        <c:majorTickMark val="out"/>
        <c:minorTickMark val="none"/>
        <c:tickLblPos val="nextTo"/>
        <c:crossAx val="1011591104"/>
        <c:crosses val="autoZero"/>
        <c:auto val="1"/>
        <c:lblAlgn val="ctr"/>
        <c:lblOffset val="100"/>
        <c:noMultiLvlLbl val="0"/>
      </c:catAx>
      <c:valAx>
        <c:axId val="1011591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1584576"/>
        <c:crosses val="autoZero"/>
        <c:crossBetween val="between"/>
      </c:valAx>
      <c:valAx>
        <c:axId val="1011587840"/>
        <c:scaling>
          <c:orientation val="minMax"/>
          <c:min val="0"/>
        </c:scaling>
        <c:delete val="1"/>
        <c:axPos val="r"/>
        <c:numFmt formatCode="#;;0" sourceLinked="0"/>
        <c:majorTickMark val="out"/>
        <c:minorTickMark val="none"/>
        <c:tickLblPos val="nextTo"/>
        <c:crossAx val="1011582400"/>
        <c:crosses val="max"/>
        <c:crossBetween val="midCat"/>
        <c:majorUnit val="1"/>
      </c:valAx>
      <c:valAx>
        <c:axId val="10115824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15878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011588928"/>
        <c:axId val="10115769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7.3143182636383131</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011589472"/>
        <c:axId val="1011579136"/>
      </c:barChart>
      <c:catAx>
        <c:axId val="1011588928"/>
        <c:scaling>
          <c:orientation val="minMax"/>
        </c:scaling>
        <c:delete val="1"/>
        <c:axPos val="b"/>
        <c:numFmt formatCode="General" sourceLinked="1"/>
        <c:majorTickMark val="none"/>
        <c:minorTickMark val="none"/>
        <c:tickLblPos val="nextTo"/>
        <c:crossAx val="1011576960"/>
        <c:crosses val="autoZero"/>
        <c:auto val="1"/>
        <c:lblAlgn val="ctr"/>
        <c:lblOffset val="100"/>
        <c:noMultiLvlLbl val="0"/>
      </c:catAx>
      <c:valAx>
        <c:axId val="10115769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11588928"/>
        <c:crosses val="autoZero"/>
        <c:crossBetween val="between"/>
      </c:valAx>
      <c:valAx>
        <c:axId val="1011579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1589472"/>
        <c:crosses val="max"/>
        <c:crossBetween val="between"/>
      </c:valAx>
      <c:catAx>
        <c:axId val="1011589472"/>
        <c:scaling>
          <c:orientation val="minMax"/>
        </c:scaling>
        <c:delete val="1"/>
        <c:axPos val="b"/>
        <c:numFmt formatCode="General" sourceLinked="1"/>
        <c:majorTickMark val="out"/>
        <c:minorTickMark val="none"/>
        <c:tickLblPos val="nextTo"/>
        <c:crossAx val="1011579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4.3326765785642429E-2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0.38904368573062875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0.10846247088648475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1.132332748374596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0.10846247088648475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9.1533601684936627E-3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11582944"/>
        <c:axId val="10115921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6.0526185129531198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011585120"/>
        <c:axId val="1011588384"/>
      </c:scatterChart>
      <c:catAx>
        <c:axId val="1011582944"/>
        <c:scaling>
          <c:orientation val="minMax"/>
        </c:scaling>
        <c:delete val="1"/>
        <c:axPos val="l"/>
        <c:numFmt formatCode="General" sourceLinked="1"/>
        <c:majorTickMark val="out"/>
        <c:minorTickMark val="none"/>
        <c:tickLblPos val="nextTo"/>
        <c:crossAx val="1011592192"/>
        <c:crosses val="autoZero"/>
        <c:auto val="1"/>
        <c:lblAlgn val="ctr"/>
        <c:lblOffset val="100"/>
        <c:noMultiLvlLbl val="0"/>
      </c:catAx>
      <c:valAx>
        <c:axId val="10115921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1582944"/>
        <c:crosses val="autoZero"/>
        <c:crossBetween val="between"/>
      </c:valAx>
      <c:valAx>
        <c:axId val="1011588384"/>
        <c:scaling>
          <c:orientation val="minMax"/>
          <c:min val="0"/>
        </c:scaling>
        <c:delete val="1"/>
        <c:axPos val="r"/>
        <c:numFmt formatCode="#;;0" sourceLinked="0"/>
        <c:majorTickMark val="out"/>
        <c:minorTickMark val="none"/>
        <c:tickLblPos val="nextTo"/>
        <c:crossAx val="1011585120"/>
        <c:crosses val="max"/>
        <c:crossBetween val="midCat"/>
        <c:majorUnit val="1"/>
      </c:valAx>
      <c:valAx>
        <c:axId val="1011585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15883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3.6833150239211854E-2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0.3653335635189574</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0.10185226608321507</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1.0633231516815709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0.10185226608321507</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0.15357118599276021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011583488"/>
        <c:axId val="1011590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7.18435840907454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011585664"/>
        <c:axId val="1011586752"/>
      </c:scatterChart>
      <c:catAx>
        <c:axId val="1011583488"/>
        <c:scaling>
          <c:orientation val="minMax"/>
        </c:scaling>
        <c:delete val="1"/>
        <c:axPos val="l"/>
        <c:numFmt formatCode="General" sourceLinked="1"/>
        <c:majorTickMark val="out"/>
        <c:minorTickMark val="none"/>
        <c:tickLblPos val="nextTo"/>
        <c:crossAx val="1011590016"/>
        <c:crosses val="autoZero"/>
        <c:auto val="1"/>
        <c:lblAlgn val="ctr"/>
        <c:lblOffset val="100"/>
        <c:noMultiLvlLbl val="0"/>
      </c:catAx>
      <c:valAx>
        <c:axId val="1011590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1583488"/>
        <c:crosses val="autoZero"/>
        <c:crossBetween val="between"/>
      </c:valAx>
      <c:valAx>
        <c:axId val="1011586752"/>
        <c:scaling>
          <c:orientation val="minMax"/>
          <c:min val="0"/>
        </c:scaling>
        <c:delete val="1"/>
        <c:axPos val="r"/>
        <c:numFmt formatCode="#;;0" sourceLinked="0"/>
        <c:majorTickMark val="out"/>
        <c:minorTickMark val="none"/>
        <c:tickLblPos val="nextTo"/>
        <c:crossAx val="1011585664"/>
        <c:crosses val="max"/>
        <c:crossBetween val="midCat"/>
        <c:majorUnit val="1"/>
      </c:valAx>
      <c:valAx>
        <c:axId val="10115856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115867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0.11660959343122812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7.425863946551825E-2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0.77524961979291973</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7.4258639465517362E-2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0.12547711878099754</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011590560"/>
        <c:axId val="1011591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8.7059778688872793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011577504"/>
        <c:axId val="1011586208"/>
      </c:scatterChart>
      <c:catAx>
        <c:axId val="1011590560"/>
        <c:scaling>
          <c:orientation val="minMax"/>
        </c:scaling>
        <c:delete val="1"/>
        <c:axPos val="l"/>
        <c:numFmt formatCode="General" sourceLinked="1"/>
        <c:majorTickMark val="out"/>
        <c:minorTickMark val="none"/>
        <c:tickLblPos val="nextTo"/>
        <c:crossAx val="1011591648"/>
        <c:crosses val="autoZero"/>
        <c:auto val="1"/>
        <c:lblAlgn val="ctr"/>
        <c:lblOffset val="100"/>
        <c:noMultiLvlLbl val="0"/>
      </c:catAx>
      <c:valAx>
        <c:axId val="1011591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1590560"/>
        <c:crosses val="autoZero"/>
        <c:crossBetween val="between"/>
      </c:valAx>
      <c:valAx>
        <c:axId val="1011586208"/>
        <c:scaling>
          <c:orientation val="minMax"/>
          <c:min val="0"/>
        </c:scaling>
        <c:delete val="1"/>
        <c:axPos val="r"/>
        <c:numFmt formatCode="#;;0" sourceLinked="0"/>
        <c:majorTickMark val="out"/>
        <c:minorTickMark val="none"/>
        <c:tickLblPos val="nextTo"/>
        <c:crossAx val="1011577504"/>
        <c:crosses val="max"/>
        <c:crossBetween val="midCat"/>
        <c:majorUnit val="1"/>
      </c:valAx>
      <c:valAx>
        <c:axId val="101157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115862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011587296"/>
        <c:axId val="10115780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6.9500652004445698</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011579680"/>
        <c:axId val="1011581312"/>
      </c:barChart>
      <c:catAx>
        <c:axId val="1011587296"/>
        <c:scaling>
          <c:orientation val="minMax"/>
        </c:scaling>
        <c:delete val="1"/>
        <c:axPos val="b"/>
        <c:numFmt formatCode="General" sourceLinked="1"/>
        <c:majorTickMark val="none"/>
        <c:minorTickMark val="none"/>
        <c:tickLblPos val="nextTo"/>
        <c:crossAx val="1011578048"/>
        <c:crosses val="autoZero"/>
        <c:auto val="1"/>
        <c:lblAlgn val="ctr"/>
        <c:lblOffset val="100"/>
        <c:noMultiLvlLbl val="0"/>
      </c:catAx>
      <c:valAx>
        <c:axId val="10115780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11587296"/>
        <c:crosses val="autoZero"/>
        <c:crossBetween val="between"/>
      </c:valAx>
      <c:valAx>
        <c:axId val="1011581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1579680"/>
        <c:crosses val="max"/>
        <c:crossBetween val="between"/>
      </c:valAx>
      <c:catAx>
        <c:axId val="1011579680"/>
        <c:scaling>
          <c:orientation val="minMax"/>
        </c:scaling>
        <c:delete val="1"/>
        <c:axPos val="b"/>
        <c:numFmt formatCode="General" sourceLinked="1"/>
        <c:majorTickMark val="out"/>
        <c:minorTickMark val="none"/>
        <c:tickLblPos val="nextTo"/>
        <c:crossAx val="10115813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0.31557774937118666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9.0327784822475721E-2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0.94300920868443328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9.0327784822475721E-2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7.8438836533038625E-2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11580224"/>
        <c:axId val="1013288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6.9500652004445698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013285888"/>
        <c:axId val="1013284256"/>
      </c:scatterChart>
      <c:catAx>
        <c:axId val="1011580224"/>
        <c:scaling>
          <c:orientation val="minMax"/>
        </c:scaling>
        <c:delete val="1"/>
        <c:axPos val="l"/>
        <c:numFmt formatCode="General" sourceLinked="1"/>
        <c:majorTickMark val="out"/>
        <c:minorTickMark val="none"/>
        <c:tickLblPos val="nextTo"/>
        <c:crossAx val="1013288608"/>
        <c:crosses val="autoZero"/>
        <c:auto val="1"/>
        <c:lblAlgn val="ctr"/>
        <c:lblOffset val="100"/>
        <c:noMultiLvlLbl val="0"/>
      </c:catAx>
      <c:valAx>
        <c:axId val="1013288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1580224"/>
        <c:crosses val="autoZero"/>
        <c:crossBetween val="between"/>
      </c:valAx>
      <c:valAx>
        <c:axId val="1013284256"/>
        <c:scaling>
          <c:orientation val="minMax"/>
          <c:min val="0"/>
        </c:scaling>
        <c:delete val="1"/>
        <c:axPos val="r"/>
        <c:numFmt formatCode="#;;0" sourceLinked="0"/>
        <c:majorTickMark val="out"/>
        <c:minorTickMark val="none"/>
        <c:tickLblPos val="nextTo"/>
        <c:crossAx val="1013285888"/>
        <c:crosses val="max"/>
        <c:crossBetween val="midCat"/>
        <c:majorUnit val="1"/>
      </c:valAx>
      <c:valAx>
        <c:axId val="10132858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32842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013286432"/>
        <c:axId val="10132951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6.6677183503493298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013288064"/>
        <c:axId val="1013281536"/>
      </c:barChart>
      <c:catAx>
        <c:axId val="1013286432"/>
        <c:scaling>
          <c:orientation val="minMax"/>
        </c:scaling>
        <c:delete val="1"/>
        <c:axPos val="b"/>
        <c:numFmt formatCode="General" sourceLinked="1"/>
        <c:majorTickMark val="none"/>
        <c:minorTickMark val="none"/>
        <c:tickLblPos val="nextTo"/>
        <c:crossAx val="1013295136"/>
        <c:crosses val="autoZero"/>
        <c:auto val="1"/>
        <c:lblAlgn val="ctr"/>
        <c:lblOffset val="100"/>
        <c:noMultiLvlLbl val="0"/>
      </c:catAx>
      <c:valAx>
        <c:axId val="10132951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13286432"/>
        <c:crosses val="autoZero"/>
        <c:crossBetween val="between"/>
      </c:valAx>
      <c:valAx>
        <c:axId val="10132815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3288064"/>
        <c:crosses val="max"/>
        <c:crossBetween val="between"/>
      </c:valAx>
      <c:catAx>
        <c:axId val="1013288064"/>
        <c:scaling>
          <c:orientation val="minMax"/>
        </c:scaling>
        <c:delete val="1"/>
        <c:axPos val="b"/>
        <c:numFmt formatCode="General" sourceLinked="1"/>
        <c:majorTickMark val="out"/>
        <c:minorTickMark val="none"/>
        <c:tickLblPos val="nextTo"/>
        <c:crossAx val="10132815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0.28292511209589755</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0.33891051485594392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9.448571766857583E-2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0.98641743540748195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9.448571766857583E-2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0.16778889435195499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13284800"/>
        <c:axId val="1013289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6.6677183503493298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013282080"/>
        <c:axId val="1013296224"/>
      </c:scatterChart>
      <c:catAx>
        <c:axId val="1013284800"/>
        <c:scaling>
          <c:orientation val="minMax"/>
        </c:scaling>
        <c:delete val="1"/>
        <c:axPos val="l"/>
        <c:numFmt formatCode="General" sourceLinked="1"/>
        <c:majorTickMark val="out"/>
        <c:minorTickMark val="none"/>
        <c:tickLblPos val="nextTo"/>
        <c:crossAx val="1013289696"/>
        <c:crosses val="autoZero"/>
        <c:auto val="1"/>
        <c:lblAlgn val="ctr"/>
        <c:lblOffset val="100"/>
        <c:noMultiLvlLbl val="0"/>
      </c:catAx>
      <c:valAx>
        <c:axId val="1013289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3284800"/>
        <c:crosses val="autoZero"/>
        <c:crossBetween val="between"/>
      </c:valAx>
      <c:valAx>
        <c:axId val="1013296224"/>
        <c:scaling>
          <c:orientation val="minMax"/>
          <c:min val="0"/>
        </c:scaling>
        <c:delete val="1"/>
        <c:axPos val="r"/>
        <c:numFmt formatCode="#;;0" sourceLinked="0"/>
        <c:majorTickMark val="out"/>
        <c:minorTickMark val="none"/>
        <c:tickLblPos val="nextTo"/>
        <c:crossAx val="1013282080"/>
        <c:crosses val="max"/>
        <c:crossBetween val="midCat"/>
        <c:majorUnit val="1"/>
      </c:valAx>
      <c:valAx>
        <c:axId val="10132820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32962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0.26548672566371684</c:v>
                </c:pt>
                <c:pt idx="1">
                  <c:v>2.9498525073746312E-3</c:v>
                </c:pt>
                <c:pt idx="2">
                  <c:v>0.67551622418879054</c:v>
                </c:pt>
                <c:pt idx="3">
                  <c:v>0</c:v>
                </c:pt>
                <c:pt idx="4">
                  <c:v>0</c:v>
                </c:pt>
                <c:pt idx="5">
                  <c:v>8.8495575221238937E-3</c:v>
                </c:pt>
                <c:pt idx="6">
                  <c:v>2.9498525073746312E-3</c:v>
                </c:pt>
                <c:pt idx="7">
                  <c:v>1.7699115044247787E-2</c:v>
                </c:pt>
                <c:pt idx="8">
                  <c:v>2.6548672566371681E-2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881319584"/>
        <c:axId val="881315776"/>
      </c:barChart>
      <c:valAx>
        <c:axId val="881315776"/>
        <c:scaling>
          <c:orientation val="minMax"/>
        </c:scaling>
        <c:delete val="1"/>
        <c:axPos val="t"/>
        <c:numFmt formatCode="0%" sourceLinked="1"/>
        <c:majorTickMark val="out"/>
        <c:minorTickMark val="none"/>
        <c:tickLblPos val="nextTo"/>
        <c:crossAx val="881319584"/>
        <c:crosses val="autoZero"/>
        <c:crossBetween val="between"/>
      </c:valAx>
      <c:catAx>
        <c:axId val="8813195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131577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6">
                  <c:v>8.3416822269380599</c:v>
                </c:pt>
                <c:pt idx="7">
                  <c:v>7.5706634152916097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3292960"/>
        <c:axId val="1013294048"/>
      </c:lineChart>
      <c:catAx>
        <c:axId val="10132929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4048"/>
        <c:crosses val="autoZero"/>
        <c:auto val="1"/>
        <c:lblAlgn val="ctr"/>
        <c:lblOffset val="100"/>
        <c:noMultiLvlLbl val="0"/>
      </c:catAx>
      <c:valAx>
        <c:axId val="10132940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296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6">
                  <c:v>7.8196079595547001</c:v>
                </c:pt>
                <c:pt idx="7">
                  <c:v>7.0864891138389998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13283168"/>
        <c:axId val="1013283712"/>
      </c:lineChart>
      <c:catAx>
        <c:axId val="10132831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3712"/>
        <c:crosses val="autoZero"/>
        <c:auto val="1"/>
        <c:lblAlgn val="ctr"/>
        <c:lblOffset val="100"/>
        <c:noMultiLvlLbl val="0"/>
      </c:catAx>
      <c:valAx>
        <c:axId val="1013283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316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7.7646658485972804</c:v>
                </c:pt>
                <c:pt idx="1">
                  <c:v>7.3767169547141904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3282624"/>
        <c:axId val="1013285344"/>
      </c:lineChart>
      <c:catAx>
        <c:axId val="1013282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5344"/>
        <c:crosses val="autoZero"/>
        <c:auto val="1"/>
        <c:lblAlgn val="ctr"/>
        <c:lblOffset val="100"/>
        <c:noMultiLvlLbl val="0"/>
      </c:catAx>
      <c:valAx>
        <c:axId val="10132853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2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6">
                  <c:v>7.8137566367549196</c:v>
                </c:pt>
                <c:pt idx="7">
                  <c:v>7.9897467107531996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3286976"/>
        <c:axId val="1013293504"/>
      </c:lineChart>
      <c:catAx>
        <c:axId val="10132869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3504"/>
        <c:crosses val="autoZero"/>
        <c:auto val="1"/>
        <c:lblAlgn val="ctr"/>
        <c:lblOffset val="100"/>
        <c:noMultiLvlLbl val="0"/>
      </c:catAx>
      <c:valAx>
        <c:axId val="10132935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69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2">
                  <c:v>9.8976579187280507</c:v>
                </c:pt>
                <c:pt idx="3">
                  <c:v>9.7922139514931708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13287520"/>
        <c:axId val="1013289152"/>
      </c:lineChart>
      <c:catAx>
        <c:axId val="10132875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9152"/>
        <c:crosses val="autoZero"/>
        <c:auto val="1"/>
        <c:lblAlgn val="ctr"/>
        <c:lblOffset val="100"/>
        <c:noMultiLvlLbl val="0"/>
      </c:catAx>
      <c:valAx>
        <c:axId val="1013289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752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2">
                  <c:v>8.8763543949443608</c:v>
                </c:pt>
                <c:pt idx="3">
                  <c:v>8.3155780155905301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3294592"/>
        <c:axId val="1013290240"/>
      </c:lineChart>
      <c:catAx>
        <c:axId val="10132945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0240"/>
        <c:crosses val="autoZero"/>
        <c:auto val="1"/>
        <c:lblAlgn val="ctr"/>
        <c:lblOffset val="100"/>
        <c:noMultiLvlLbl val="0"/>
      </c:catAx>
      <c:valAx>
        <c:axId val="1013290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45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6">
                  <c:v>6.5968164314772899</c:v>
                </c:pt>
                <c:pt idx="7">
                  <c:v>6.5227159550931404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3290784"/>
        <c:axId val="1013291328"/>
      </c:lineChart>
      <c:catAx>
        <c:axId val="10132907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1328"/>
        <c:crosses val="autoZero"/>
        <c:auto val="1"/>
        <c:lblAlgn val="ctr"/>
        <c:lblOffset val="100"/>
        <c:noMultiLvlLbl val="0"/>
      </c:catAx>
      <c:valAx>
        <c:axId val="10132913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07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6">
                  <c:v>7.6843741001139598</c:v>
                </c:pt>
                <c:pt idx="7">
                  <c:v>7.3202691876060504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13292416"/>
        <c:axId val="1013295680"/>
      </c:lineChart>
      <c:catAx>
        <c:axId val="10132924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5680"/>
        <c:crosses val="autoZero"/>
        <c:auto val="1"/>
        <c:lblAlgn val="ctr"/>
        <c:lblOffset val="100"/>
        <c:noMultiLvlLbl val="0"/>
      </c:catAx>
      <c:valAx>
        <c:axId val="1013295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24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7.3862579432644297</c:v>
                </c:pt>
                <c:pt idx="1">
                  <c:v>6.60541105130328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3291872"/>
        <c:axId val="1013280992"/>
      </c:lineChart>
      <c:catAx>
        <c:axId val="1013291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80992"/>
        <c:crosses val="autoZero"/>
        <c:auto val="1"/>
        <c:lblAlgn val="ctr"/>
        <c:lblOffset val="100"/>
        <c:noMultiLvlLbl val="0"/>
      </c:catAx>
      <c:valAx>
        <c:axId val="10132809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3291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8.1853507759483204</c:v>
                </c:pt>
                <c:pt idx="1">
                  <c:v>7.5368299238421397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89296"/>
        <c:axId val="1018577872"/>
      </c:lineChart>
      <c:catAx>
        <c:axId val="1018589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7872"/>
        <c:crosses val="autoZero"/>
        <c:auto val="1"/>
        <c:lblAlgn val="ctr"/>
        <c:lblOffset val="100"/>
        <c:noMultiLvlLbl val="0"/>
      </c:catAx>
      <c:valAx>
        <c:axId val="10185778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9296"/>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4</c:v>
                </c:pt>
                <c:pt idx="3">
                  <c:v>23</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881323392"/>
        <c:axId val="881315232"/>
      </c:barChart>
      <c:valAx>
        <c:axId val="881315232"/>
        <c:scaling>
          <c:orientation val="minMax"/>
        </c:scaling>
        <c:delete val="1"/>
        <c:axPos val="t"/>
        <c:numFmt formatCode="0" sourceLinked="1"/>
        <c:majorTickMark val="out"/>
        <c:minorTickMark val="none"/>
        <c:tickLblPos val="nextTo"/>
        <c:crossAx val="881323392"/>
        <c:crosses val="autoZero"/>
        <c:crossBetween val="between"/>
      </c:valAx>
      <c:catAx>
        <c:axId val="8813233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131523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8.05098197700136</c:v>
                </c:pt>
                <c:pt idx="1">
                  <c:v>7.55415661979199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62096"/>
        <c:axId val="1018578416"/>
      </c:lineChart>
      <c:catAx>
        <c:axId val="10185620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8416"/>
        <c:crosses val="autoZero"/>
        <c:auto val="1"/>
        <c:lblAlgn val="ctr"/>
        <c:lblOffset val="100"/>
        <c:noMultiLvlLbl val="0"/>
      </c:catAx>
      <c:valAx>
        <c:axId val="1018578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20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7.7187185072678499</c:v>
                </c:pt>
                <c:pt idx="1">
                  <c:v>8.1290057284388304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87120"/>
        <c:axId val="1018590384"/>
      </c:lineChart>
      <c:catAx>
        <c:axId val="1018587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90384"/>
        <c:crosses val="autoZero"/>
        <c:auto val="1"/>
        <c:lblAlgn val="ctr"/>
        <c:lblOffset val="100"/>
        <c:noMultiLvlLbl val="0"/>
      </c:catAx>
      <c:valAx>
        <c:axId val="1018590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7120"/>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1">
                  <c:v>7.96488196385266</c:v>
                </c:pt>
                <c:pt idx="2">
                  <c:v>7.89881505157277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74064"/>
        <c:axId val="1018578960"/>
      </c:lineChart>
      <c:catAx>
        <c:axId val="10185740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8960"/>
        <c:crosses val="autoZero"/>
        <c:auto val="1"/>
        <c:lblAlgn val="ctr"/>
        <c:lblOffset val="100"/>
        <c:noMultiLvlLbl val="0"/>
      </c:catAx>
      <c:valAx>
        <c:axId val="10185789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40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1">
                  <c:v>6.5136782844055796</c:v>
                </c:pt>
                <c:pt idx="2">
                  <c:v>6.3711258999996003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18584944"/>
        <c:axId val="1018584400"/>
      </c:lineChart>
      <c:catAx>
        <c:axId val="1018584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4400"/>
        <c:crosses val="autoZero"/>
        <c:auto val="1"/>
        <c:lblAlgn val="ctr"/>
        <c:lblOffset val="100"/>
        <c:noMultiLvlLbl val="0"/>
      </c:catAx>
      <c:valAx>
        <c:axId val="10185844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4944"/>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6">
                  <c:v>8.4000159728661696</c:v>
                </c:pt>
                <c:pt idx="7">
                  <c:v>8.1450171687829993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87664"/>
        <c:axId val="1018579504"/>
      </c:lineChart>
      <c:catAx>
        <c:axId val="1018587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9504"/>
        <c:crosses val="autoZero"/>
        <c:auto val="1"/>
        <c:lblAlgn val="ctr"/>
        <c:lblOffset val="100"/>
        <c:noMultiLvlLbl val="0"/>
      </c:catAx>
      <c:valAx>
        <c:axId val="10185795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76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2">
                  <c:v>7.7015268927724998</c:v>
                </c:pt>
                <c:pt idx="3">
                  <c:v>6.78817936041618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18562640"/>
        <c:axId val="1018588208"/>
      </c:lineChart>
      <c:catAx>
        <c:axId val="10185626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8208"/>
        <c:crosses val="autoZero"/>
        <c:auto val="1"/>
        <c:lblAlgn val="ctr"/>
        <c:lblOffset val="100"/>
        <c:noMultiLvlLbl val="0"/>
      </c:catAx>
      <c:valAx>
        <c:axId val="1018588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26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2">
                  <c:v>8.2847102163390502</c:v>
                </c:pt>
                <c:pt idx="3">
                  <c:v>7.9674842558436199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18575152"/>
        <c:axId val="1018582768"/>
      </c:lineChart>
      <c:catAx>
        <c:axId val="10185751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2768"/>
        <c:crosses val="autoZero"/>
        <c:auto val="1"/>
        <c:lblAlgn val="ctr"/>
        <c:lblOffset val="100"/>
        <c:noMultiLvlLbl val="0"/>
      </c:catAx>
      <c:valAx>
        <c:axId val="1018582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51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6">
                  <c:v>4.6868982323567403</c:v>
                </c:pt>
                <c:pt idx="7">
                  <c:v>4.0243933856799901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74608"/>
        <c:axId val="1018564272"/>
      </c:lineChart>
      <c:catAx>
        <c:axId val="1018574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4272"/>
        <c:crosses val="autoZero"/>
        <c:auto val="1"/>
        <c:lblAlgn val="ctr"/>
        <c:lblOffset val="100"/>
        <c:noMultiLvlLbl val="0"/>
      </c:catAx>
      <c:valAx>
        <c:axId val="10185642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46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5.7519141698348202</c:v>
                </c:pt>
                <c:pt idx="1">
                  <c:v>4.9786635568677102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85488"/>
        <c:axId val="1018566448"/>
      </c:lineChart>
      <c:catAx>
        <c:axId val="10185854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6448"/>
        <c:crosses val="autoZero"/>
        <c:auto val="1"/>
        <c:lblAlgn val="ctr"/>
        <c:lblOffset val="100"/>
        <c:noMultiLvlLbl val="0"/>
      </c:catAx>
      <c:valAx>
        <c:axId val="10185664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54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4.6257264375715899</c:v>
                </c:pt>
                <c:pt idx="1">
                  <c:v>3.38492433451743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71888"/>
        <c:axId val="1018563184"/>
      </c:lineChart>
      <c:catAx>
        <c:axId val="10185718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3184"/>
        <c:crosses val="autoZero"/>
        <c:auto val="1"/>
        <c:lblAlgn val="ctr"/>
        <c:lblOffset val="100"/>
        <c:noMultiLvlLbl val="0"/>
      </c:catAx>
      <c:valAx>
        <c:axId val="10185631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18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17</c:v>
                </c:pt>
                <c:pt idx="2">
                  <c:v>8</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881327200"/>
        <c:axId val="881326656"/>
      </c:barChart>
      <c:valAx>
        <c:axId val="881326656"/>
        <c:scaling>
          <c:orientation val="minMax"/>
        </c:scaling>
        <c:delete val="1"/>
        <c:axPos val="t"/>
        <c:numFmt formatCode="0" sourceLinked="1"/>
        <c:majorTickMark val="out"/>
        <c:minorTickMark val="none"/>
        <c:tickLblPos val="nextTo"/>
        <c:crossAx val="881327200"/>
        <c:crosses val="autoZero"/>
        <c:crossBetween val="between"/>
      </c:valAx>
      <c:catAx>
        <c:axId val="88132720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132665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6">
                  <c:v>7.1133244975918899</c:v>
                </c:pt>
                <c:pt idx="7">
                  <c:v>7.1236081726025899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67536"/>
        <c:axId val="1018592560"/>
      </c:lineChart>
      <c:catAx>
        <c:axId val="1018567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92560"/>
        <c:crosses val="autoZero"/>
        <c:auto val="1"/>
        <c:lblAlgn val="ctr"/>
        <c:lblOffset val="100"/>
        <c:noMultiLvlLbl val="0"/>
      </c:catAx>
      <c:valAx>
        <c:axId val="1018592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7536"/>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1">
                  <c:v>3.1760143356391501</c:v>
                </c:pt>
                <c:pt idx="2">
                  <c:v>2.3182654856921401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72976"/>
        <c:axId val="1018589840"/>
      </c:lineChart>
      <c:catAx>
        <c:axId val="10185729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9840"/>
        <c:crosses val="autoZero"/>
        <c:auto val="1"/>
        <c:lblAlgn val="ctr"/>
        <c:lblOffset val="100"/>
        <c:noMultiLvlLbl val="0"/>
      </c:catAx>
      <c:valAx>
        <c:axId val="1018589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29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6">
                  <c:v>6.7780373546547699</c:v>
                </c:pt>
                <c:pt idx="7">
                  <c:v>6.0526185129531198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64816"/>
        <c:axId val="1018575696"/>
      </c:lineChart>
      <c:catAx>
        <c:axId val="1018564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5696"/>
        <c:crosses val="autoZero"/>
        <c:auto val="1"/>
        <c:lblAlgn val="ctr"/>
        <c:lblOffset val="100"/>
        <c:noMultiLvlLbl val="0"/>
      </c:catAx>
      <c:valAx>
        <c:axId val="1018575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48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6">
                  <c:v>9.0248072806133006</c:v>
                </c:pt>
                <c:pt idx="7">
                  <c:v>8.7059778688872793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80592"/>
        <c:axId val="1018566992"/>
      </c:lineChart>
      <c:catAx>
        <c:axId val="10185805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66992"/>
        <c:crosses val="autoZero"/>
        <c:auto val="1"/>
        <c:lblAlgn val="ctr"/>
        <c:lblOffset val="100"/>
        <c:noMultiLvlLbl val="0"/>
      </c:catAx>
      <c:valAx>
        <c:axId val="10185669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059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6">
                  <c:v>7.6431491815371704</c:v>
                </c:pt>
                <c:pt idx="7">
                  <c:v>6.95006520044456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18586032"/>
        <c:axId val="1018572432"/>
      </c:lineChart>
      <c:catAx>
        <c:axId val="1018586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72432"/>
        <c:crosses val="autoZero"/>
        <c:auto val="1"/>
        <c:lblAlgn val="ctr"/>
        <c:lblOffset val="100"/>
        <c:noMultiLvlLbl val="0"/>
      </c:catAx>
      <c:valAx>
        <c:axId val="10185724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185860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3.38492433451743</c:v>
                </c:pt>
                <c:pt idx="1">
                  <c:v>6.1732339225146999</c:v>
                </c:pt>
                <c:pt idx="2">
                  <c:v>7.55415661979199</c:v>
                </c:pt>
                <c:pt idx="3">
                  <c:v>6.7881793604161897</c:v>
                </c:pt>
                <c:pt idx="4">
                  <c:v>6.60541105130328</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881320672"/>
        <c:axId val="88132393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6.4910191378491229</c:v>
                </c:pt>
                <c:pt idx="2">
                  <c:v>7.6925100632301717</c:v>
                </c:pt>
                <c:pt idx="3">
                  <c:v>6.8917896750554029</c:v>
                </c:pt>
                <c:pt idx="4">
                  <c:v>6.6856292351058908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881327744"/>
        <c:axId val="881320128"/>
      </c:barChart>
      <c:catAx>
        <c:axId val="88132067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881323936"/>
        <c:crosses val="autoZero"/>
        <c:auto val="1"/>
        <c:lblAlgn val="ctr"/>
        <c:lblOffset val="200"/>
        <c:noMultiLvlLbl val="0"/>
      </c:catAx>
      <c:valAx>
        <c:axId val="88132393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81320672"/>
        <c:crosses val="autoZero"/>
        <c:crossBetween val="between"/>
      </c:valAx>
      <c:valAx>
        <c:axId val="881320128"/>
        <c:scaling>
          <c:orientation val="minMax"/>
          <c:max val="0.70000000000000007"/>
          <c:min val="0"/>
        </c:scaling>
        <c:delete val="1"/>
        <c:axPos val="b"/>
        <c:numFmt formatCode="General" sourceLinked="1"/>
        <c:majorTickMark val="out"/>
        <c:minorTickMark val="none"/>
        <c:tickLblPos val="nextTo"/>
        <c:crossAx val="881327744"/>
        <c:crosses val="max"/>
        <c:crossBetween val="between"/>
      </c:valAx>
      <c:catAx>
        <c:axId val="881327744"/>
        <c:scaling>
          <c:orientation val="maxMin"/>
        </c:scaling>
        <c:delete val="1"/>
        <c:axPos val="r"/>
        <c:numFmt formatCode="General" sourceLinked="1"/>
        <c:majorTickMark val="out"/>
        <c:minorTickMark val="none"/>
        <c:tickLblPos val="nextTo"/>
        <c:crossAx val="88132012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7.5368299238421397</c:v>
                </c:pt>
                <c:pt idx="1">
                  <c:v>8.1290057284388304</c:v>
                </c:pt>
                <c:pt idx="2">
                  <c:v>7.9897467107531996</c:v>
                </c:pt>
                <c:pt idx="3">
                  <c:v>8.1450171687829993</c:v>
                </c:pt>
                <c:pt idx="4">
                  <c:v>7.1236081726025899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881321216"/>
        <c:axId val="8813217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6.6522864394909966</c:v>
                </c:pt>
                <c:pt idx="1">
                  <c:v>7.3349695576317</c:v>
                </c:pt>
                <c:pt idx="2">
                  <c:v>7.341301486506806</c:v>
                </c:pt>
                <c:pt idx="3">
                  <c:v>7.5451144613105496</c:v>
                </c:pt>
                <c:pt idx="4">
                  <c:v>6.5406835731912469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881329920"/>
        <c:axId val="881324480"/>
      </c:barChart>
      <c:catAx>
        <c:axId val="88132121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81321760"/>
        <c:crosses val="autoZero"/>
        <c:auto val="1"/>
        <c:lblAlgn val="ctr"/>
        <c:lblOffset val="200"/>
        <c:noMultiLvlLbl val="0"/>
      </c:catAx>
      <c:valAx>
        <c:axId val="8813217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81321216"/>
        <c:crosses val="autoZero"/>
        <c:crossBetween val="between"/>
      </c:valAx>
      <c:valAx>
        <c:axId val="881324480"/>
        <c:scaling>
          <c:orientation val="minMax"/>
          <c:max val="0.70000000000000007"/>
          <c:min val="0"/>
        </c:scaling>
        <c:delete val="1"/>
        <c:axPos val="b"/>
        <c:numFmt formatCode="General" sourceLinked="1"/>
        <c:majorTickMark val="out"/>
        <c:minorTickMark val="none"/>
        <c:tickLblPos val="nextTo"/>
        <c:crossAx val="881329920"/>
        <c:crosses val="max"/>
        <c:crossBetween val="between"/>
      </c:valAx>
      <c:catAx>
        <c:axId val="881329920"/>
        <c:scaling>
          <c:orientation val="maxMin"/>
        </c:scaling>
        <c:delete val="1"/>
        <c:axPos val="r"/>
        <c:numFmt formatCode="General" sourceLinked="1"/>
        <c:majorTickMark val="out"/>
        <c:minorTickMark val="none"/>
        <c:tickLblPos val="nextTo"/>
        <c:crossAx val="88132448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52514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RX4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Cumbria, Northumberland, Tyne and Wear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52786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RX4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Cumbria, Northumberland, Tyne and Wear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52225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RX4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Cumbria, Northumberland, Tyne and Wear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Cumbria, Northumberland, Tyne and Wear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154769740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166314753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4061922856"/>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343032384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16141938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5741496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143886168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1090524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010098216"/>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2169808020"/>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30108686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87155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249946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848129712"/>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404863865"/>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39038567"/>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22604769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623840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8814973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389179270"/>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879017558"/>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940844312"/>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35557066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906062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040600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800041373"/>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088096852"/>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37401007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254269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937286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69526903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03144190"/>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40083300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887840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584019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12979286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50459688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89793834"/>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21104103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628835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916980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64546098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824122752"/>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2456204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29757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4796766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49153058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15830400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2710750283"/>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863607874"/>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39370031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724822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923630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663123289"/>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3828581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14660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57475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445108806"/>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936855581"/>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691638978"/>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13593228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868270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186528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137407413"/>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5972414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741860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740113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605361903"/>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44474418"/>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9289678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4030709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3530302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4698320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9181585"/>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265711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434457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5890664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4732950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5215935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5832479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5105093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0969946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8228635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1408482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2338717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6202200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3253448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29564411"/>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55811769"/>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9957507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7663101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3285766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9198703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2084240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2577237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6644261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836058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3292674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1895919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34771743"/>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0279917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6606193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76659742"/>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28499243"/>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49422813"/>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09806728"/>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40727609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80920214"/>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65313626"/>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06011723"/>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7402380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3003970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5384397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33504835"/>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75320485"/>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2964151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1537866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5192871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230152985"/>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86699036"/>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Q14. Have you agreed with someone from NHS mental health services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Q35.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Q37.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Cumbria, Northumberland, Tyne and Wear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Review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contact: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review: </a:t>
            </a:r>
            <a:r>
              <a:rPr lang="en-US" sz="1400" b="0" smtClean="0">
                <a:solidFill>
                  <a:prstClr val="black"/>
                </a:solidFill>
                <a:latin typeface="Arial"/>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Friends/Family involvement: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help: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 </a:t>
            </a:r>
            <a:r>
              <a:rPr lang="en-US" sz="1400" b="0" noProof="0" smtClean="0">
                <a:solidFill>
                  <a:prstClr val="black"/>
                </a:solidFill>
                <a:latin typeface="Arial"/>
              </a:rPr>
              <a:t>service users feeling that decisions were made together when reviewing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lang="en-US" sz="1400" b="0" smtClean="0">
                <a:solidFill>
                  <a:prstClr val="black"/>
                </a:solidFill>
                <a:latin typeface="Arial"/>
              </a:rPr>
              <a:t>service users being involved in deciding what NHS talking therapies to use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Other areas of life: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care agreements taking into account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351</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28</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2075704908"/>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452989977"/>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146520723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134945128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37986522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51499290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415588332"/>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14045</TotalTime>
  <Words>8785</Words>
  <Application>Microsoft Office PowerPoint</Application>
  <PresentationFormat>Widescreen</PresentationFormat>
  <Paragraphs>984</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Cumbria, Northumberland, Tyne and Wear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